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904" r:id="rId336"/>
    <p:sldId id="906" r:id="rId337"/>
    <p:sldId id="910" r:id="rId338"/>
    <p:sldId id="379" r:id="rId339"/>
    <p:sldId id="953" r:id="rId340"/>
    <p:sldId id="1018" r:id="rId341"/>
    <p:sldId id="1019" r:id="rId342"/>
    <p:sldId id="1020" r:id="rId343"/>
    <p:sldId id="643" r:id="rId344"/>
    <p:sldId id="642" r:id="rId345"/>
    <p:sldId id="847" r:id="rId346"/>
    <p:sldId id="848" r:id="rId347"/>
    <p:sldId id="640" r:id="rId348"/>
    <p:sldId id="641" r:id="rId349"/>
    <p:sldId id="648" r:id="rId350"/>
    <p:sldId id="649" r:id="rId351"/>
    <p:sldId id="650" r:id="rId352"/>
    <p:sldId id="651" r:id="rId353"/>
    <p:sldId id="652" r:id="rId354"/>
    <p:sldId id="653" r:id="rId355"/>
    <p:sldId id="386" r:id="rId356"/>
    <p:sldId id="654" r:id="rId357"/>
    <p:sldId id="655" r:id="rId358"/>
    <p:sldId id="656" r:id="rId359"/>
    <p:sldId id="397" r:id="rId360"/>
    <p:sldId id="657" r:id="rId361"/>
    <p:sldId id="658" r:id="rId362"/>
    <p:sldId id="659" r:id="rId363"/>
    <p:sldId id="399" r:id="rId364"/>
    <p:sldId id="660" r:id="rId365"/>
    <p:sldId id="829" r:id="rId366"/>
    <p:sldId id="830" r:id="rId367"/>
    <p:sldId id="669" r:id="rId368"/>
    <p:sldId id="670" r:id="rId369"/>
    <p:sldId id="83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741" r:id="rId390"/>
    <p:sldId id="742" r:id="rId391"/>
    <p:sldId id="743" r:id="rId392"/>
    <p:sldId id="744" r:id="rId393"/>
    <p:sldId id="746" r:id="rId394"/>
    <p:sldId id="745" r:id="rId395"/>
    <p:sldId id="747" r:id="rId396"/>
    <p:sldId id="835"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812" r:id="rId417"/>
    <p:sldId id="725" r:id="rId418"/>
    <p:sldId id="726" r:id="rId419"/>
    <p:sldId id="1011" r:id="rId420"/>
    <p:sldId id="727" r:id="rId421"/>
    <p:sldId id="728" r:id="rId422"/>
    <p:sldId id="781" r:id="rId423"/>
    <p:sldId id="1007" r:id="rId424"/>
    <p:sldId id="730" r:id="rId425"/>
    <p:sldId id="775" r:id="rId426"/>
    <p:sldId id="734" r:id="rId427"/>
    <p:sldId id="735" r:id="rId428"/>
    <p:sldId id="738" r:id="rId429"/>
    <p:sldId id="774" r:id="rId430"/>
    <p:sldId id="737" r:id="rId431"/>
    <p:sldId id="740" r:id="rId432"/>
    <p:sldId id="968" r:id="rId433"/>
    <p:sldId id="969" r:id="rId434"/>
    <p:sldId id="1045" r:id="rId435"/>
    <p:sldId id="986" r:id="rId436"/>
    <p:sldId id="427" r:id="rId437"/>
    <p:sldId id="688" r:id="rId438"/>
    <p:sldId id="689" r:id="rId439"/>
    <p:sldId id="731" r:id="rId440"/>
    <p:sldId id="732" r:id="rId441"/>
    <p:sldId id="758" r:id="rId442"/>
    <p:sldId id="759" r:id="rId443"/>
    <p:sldId id="916" r:id="rId444"/>
    <p:sldId id="917" r:id="rId445"/>
    <p:sldId id="840" r:id="rId446"/>
    <p:sldId id="841" r:id="rId447"/>
    <p:sldId id="939" r:id="rId448"/>
    <p:sldId id="766" r:id="rId449"/>
    <p:sldId id="767" r:id="rId450"/>
    <p:sldId id="776" r:id="rId451"/>
    <p:sldId id="752" r:id="rId452"/>
    <p:sldId id="753" r:id="rId453"/>
    <p:sldId id="764" r:id="rId454"/>
    <p:sldId id="765" r:id="rId455"/>
    <p:sldId id="874" r:id="rId456"/>
    <p:sldId id="946" r:id="rId457"/>
    <p:sldId id="777" r:id="rId458"/>
    <p:sldId id="762" r:id="rId459"/>
    <p:sldId id="763" r:id="rId460"/>
    <p:sldId id="769" r:id="rId461"/>
    <p:sldId id="770" r:id="rId462"/>
    <p:sldId id="873" r:id="rId463"/>
    <p:sldId id="875" r:id="rId464"/>
    <p:sldId id="943" r:id="rId465"/>
    <p:sldId id="755" r:id="rId466"/>
    <p:sldId id="754" r:id="rId467"/>
    <p:sldId id="760" r:id="rId468"/>
    <p:sldId id="952" r:id="rId469"/>
    <p:sldId id="768" r:id="rId470"/>
    <p:sldId id="761" r:id="rId471"/>
    <p:sldId id="861" r:id="rId472"/>
    <p:sldId id="862" r:id="rId473"/>
    <p:sldId id="756" r:id="rId474"/>
    <p:sldId id="771" r:id="rId475"/>
    <p:sldId id="876" r:id="rId476"/>
    <p:sldId id="877" r:id="rId477"/>
    <p:sldId id="778" r:id="rId478"/>
    <p:sldId id="779" r:id="rId479"/>
    <p:sldId id="834" r:id="rId480"/>
    <p:sldId id="780" r:id="rId481"/>
    <p:sldId id="833" r:id="rId482"/>
    <p:sldId id="783" r:id="rId483"/>
    <p:sldId id="880" r:id="rId484"/>
    <p:sldId id="881" r:id="rId485"/>
    <p:sldId id="879" r:id="rId486"/>
    <p:sldId id="866" r:id="rId487"/>
    <p:sldId id="878" r:id="rId488"/>
    <p:sldId id="867" r:id="rId489"/>
    <p:sldId id="868" r:id="rId490"/>
    <p:sldId id="870" r:id="rId491"/>
    <p:sldId id="871" r:id="rId492"/>
    <p:sldId id="869" r:id="rId493"/>
    <p:sldId id="1033" r:id="rId494"/>
    <p:sldId id="1021" r:id="rId495"/>
    <p:sldId id="1022" r:id="rId496"/>
    <p:sldId id="1023" r:id="rId497"/>
    <p:sldId id="1024" r:id="rId498"/>
    <p:sldId id="1025" r:id="rId499"/>
    <p:sldId id="1027" r:id="rId500"/>
    <p:sldId id="1028" r:id="rId501"/>
    <p:sldId id="1029" r:id="rId502"/>
    <p:sldId id="1030" r:id="rId503"/>
    <p:sldId id="1032" r:id="rId504"/>
    <p:sldId id="1031" r:id="rId505"/>
    <p:sldId id="885" r:id="rId506"/>
    <p:sldId id="976" r:id="rId507"/>
    <p:sldId id="933" r:id="rId508"/>
    <p:sldId id="954" r:id="rId509"/>
    <p:sldId id="788" r:id="rId510"/>
    <p:sldId id="988" r:id="rId511"/>
    <p:sldId id="1026" r:id="rId5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varScale="1">
        <p:scale>
          <a:sx n="86" d="100"/>
          <a:sy n="86" d="100"/>
        </p:scale>
        <p:origin x="-1500" y="-96"/>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9/24/2019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9/24/2019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9.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7.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3.xml"/><Relationship Id="rId5" Type="http://schemas.openxmlformats.org/officeDocument/2006/relationships/slide" Target="slide320.xml"/><Relationship Id="rId10" Type="http://schemas.openxmlformats.org/officeDocument/2006/relationships/slide" Target="slide338.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2.xml"/><Relationship Id="rId3" Type="http://schemas.openxmlformats.org/officeDocument/2006/relationships/slide" Target="slide352.xml"/><Relationship Id="rId7" Type="http://schemas.openxmlformats.org/officeDocument/2006/relationships/slide" Target="slide360.xml"/><Relationship Id="rId12" Type="http://schemas.openxmlformats.org/officeDocument/2006/relationships/slide" Target="slide400.xml"/><Relationship Id="rId2" Type="http://schemas.openxmlformats.org/officeDocument/2006/relationships/slide" Target="slide350.xml"/><Relationship Id="rId1" Type="http://schemas.openxmlformats.org/officeDocument/2006/relationships/slideLayout" Target="../slideLayouts/slideLayout7.xml"/><Relationship Id="rId6" Type="http://schemas.openxmlformats.org/officeDocument/2006/relationships/slide" Target="slide358.xml"/><Relationship Id="rId11" Type="http://schemas.openxmlformats.org/officeDocument/2006/relationships/slide" Target="slide377.xml"/><Relationship Id="rId5" Type="http://schemas.openxmlformats.org/officeDocument/2006/relationships/slide" Target="slide356.xml"/><Relationship Id="rId10" Type="http://schemas.openxmlformats.org/officeDocument/2006/relationships/slide" Target="slide375.xml"/><Relationship Id="rId4" Type="http://schemas.openxmlformats.org/officeDocument/2006/relationships/slide" Target="slide354.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 xmlns:p14="http://schemas.microsoft.com/office/powerpoint/2010/main"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03174" y="838200"/>
            <a:ext cx="8797982" cy="369332"/>
          </a:xfrm>
          <a:prstGeom prst="rect">
            <a:avLst/>
          </a:prstGeom>
        </p:spPr>
        <p:txBody>
          <a:bodyPr wrap="square">
            <a:spAutoFit/>
          </a:bodyPr>
          <a:lstStyle/>
          <a:p>
            <a:r>
              <a:rPr lang="en-US" b="1" dirty="0" smtClean="0"/>
              <a:t>Student</a:t>
            </a:r>
            <a:r>
              <a:rPr lang="en-US" dirty="0" smtClean="0"/>
              <a:t> table.</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08728" y="1785928"/>
          <a:ext cx="8640365" cy="2786080"/>
        </p:xfrm>
        <a:graphic>
          <a:graphicData uri="http://schemas.openxmlformats.org/drawingml/2006/table">
            <a:tbl>
              <a:tblPr/>
              <a:tblGrid>
                <a:gridCol w="1728073"/>
                <a:gridCol w="1728073"/>
                <a:gridCol w="1728073"/>
                <a:gridCol w="1728073"/>
                <a:gridCol w="1728073"/>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203174" y="726214"/>
            <a:ext cx="8655106"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7" name="Rectangle 6"/>
          <p:cNvSpPr/>
          <p:nvPr/>
        </p:nvSpPr>
        <p:spPr>
          <a:xfrm>
            <a:off x="203174" y="2962817"/>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203174" y="4696362"/>
            <a:ext cx="8655106"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xmlns="" val="20000"/>
                    </a:ext>
                  </a:extLst>
                </a:gridCol>
                <a:gridCol w="1978709">
                  <a:extLst>
                    <a:ext uri="{9D8B030D-6E8A-4147-A177-3AD203B41FA5}">
                      <a16:colId xmlns:a16="http://schemas.microsoft.com/office/drawing/2014/main" xmlns="" val="20001"/>
                    </a:ext>
                  </a:extLst>
                </a:gridCol>
                <a:gridCol w="1978709">
                  <a:extLst>
                    <a:ext uri="{9D8B030D-6E8A-4147-A177-3AD203B41FA5}">
                      <a16:colId xmlns:a16="http://schemas.microsoft.com/office/drawing/2014/main" xmlns="" val="20002"/>
                    </a:ext>
                  </a:extLst>
                </a:gridCol>
                <a:gridCol w="285813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xmlns="" val="20000"/>
                    </a:ext>
                  </a:extLst>
                </a:gridCol>
                <a:gridCol w="2282784">
                  <a:extLst>
                    <a:ext uri="{9D8B030D-6E8A-4147-A177-3AD203B41FA5}">
                      <a16:colId xmlns:a16="http://schemas.microsoft.com/office/drawing/2014/main" xmlns="" val="20001"/>
                    </a:ext>
                  </a:extLst>
                </a:gridCol>
                <a:gridCol w="2282784">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xmlns="" val="20000"/>
                    </a:ext>
                  </a:extLst>
                </a:gridCol>
                <a:gridCol w="3429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xmlns="" val="20000"/>
                    </a:ext>
                  </a:extLst>
                </a:gridCol>
                <a:gridCol w="4214843">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xmlns="" val="20000"/>
                    </a:ext>
                  </a:extLst>
                </a:gridCol>
                <a:gridCol w="392909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xmlns="" val="20000"/>
                    </a:ext>
                  </a:extLst>
                </a:gridCol>
                <a:gridCol w="3919736">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3048000">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xmlns="" val="20000"/>
                    </a:ext>
                  </a:extLst>
                </a:gridCol>
                <a:gridCol w="2809895">
                  <a:extLst>
                    <a:ext uri="{9D8B030D-6E8A-4147-A177-3AD203B41FA5}">
                      <a16:colId xmlns:a16="http://schemas.microsoft.com/office/drawing/2014/main" xmlns="" val="20001"/>
                    </a:ext>
                  </a:extLst>
                </a:gridCol>
                <a:gridCol w="2809895">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xmlns="" val="20000"/>
                    </a:ext>
                  </a:extLst>
                </a:gridCol>
                <a:gridCol w="2857520">
                  <a:extLst>
                    <a:ext uri="{9D8B030D-6E8A-4147-A177-3AD203B41FA5}">
                      <a16:colId xmlns:a16="http://schemas.microsoft.com/office/drawing/2014/main" xmlns="" val="20001"/>
                    </a:ext>
                  </a:extLst>
                </a:gridCol>
                <a:gridCol w="2857520">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xmlns="" val="20000"/>
                    </a:ext>
                  </a:extLst>
                </a:gridCol>
                <a:gridCol w="1925053">
                  <a:extLst>
                    <a:ext uri="{9D8B030D-6E8A-4147-A177-3AD203B41FA5}">
                      <a16:colId xmlns:a16="http://schemas.microsoft.com/office/drawing/2014/main" xmlns="" val="20001"/>
                    </a:ext>
                  </a:extLst>
                </a:gridCol>
                <a:gridCol w="1985211">
                  <a:extLst>
                    <a:ext uri="{9D8B030D-6E8A-4147-A177-3AD203B41FA5}">
                      <a16:colId xmlns:a16="http://schemas.microsoft.com/office/drawing/2014/main" xmlns="" val="20002"/>
                    </a:ext>
                  </a:extLst>
                </a:gridCol>
                <a:gridCol w="1968084">
                  <a:extLst>
                    <a:ext uri="{9D8B030D-6E8A-4147-A177-3AD203B41FA5}">
                      <a16:colId xmlns:a16="http://schemas.microsoft.com/office/drawing/2014/main" xmlns="" val="20003"/>
                    </a:ext>
                  </a:extLst>
                </a:gridCol>
                <a:gridCol w="1521075">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22975</TotalTime>
  <Words>33291</Words>
  <Application>Microsoft Office PowerPoint</Application>
  <PresentationFormat>On-screen Show (4:3)</PresentationFormat>
  <Paragraphs>4375</Paragraphs>
  <Slides>511</Slides>
  <Notes>9</Notes>
  <HiddenSlides>95</HiddenSlides>
  <MMClips>0</MMClips>
  <ScaleCrop>false</ScaleCrop>
  <HeadingPairs>
    <vt:vector size="4" baseType="variant">
      <vt:variant>
        <vt:lpstr>Theme</vt:lpstr>
      </vt:variant>
      <vt:variant>
        <vt:i4>1</vt:i4>
      </vt:variant>
      <vt:variant>
        <vt:lpstr>Slide Titles</vt:lpstr>
      </vt:variant>
      <vt:variant>
        <vt:i4>511</vt:i4>
      </vt:variant>
    </vt:vector>
  </HeadingPairs>
  <TitlesOfParts>
    <vt:vector size="51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SHOW CREATE VIEW Syntax</vt:lpstr>
      <vt:lpstr>Slide 426</vt:lpstr>
      <vt:lpstr>Slide 427</vt:lpstr>
      <vt:lpstr>Slide 428</vt:lpstr>
      <vt:lpstr>Slide 429</vt:lpstr>
      <vt:lpstr>SHOW INDEX Syntax</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4531</cp:revision>
  <dcterms:created xsi:type="dcterms:W3CDTF">2015-10-09T06:09:34Z</dcterms:created>
  <dcterms:modified xsi:type="dcterms:W3CDTF">2019-09-24T08:40:27Z</dcterms:modified>
</cp:coreProperties>
</file>